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8" r:id="rId2"/>
    <p:sldId id="256" r:id="rId3"/>
    <p:sldId id="261" r:id="rId4"/>
    <p:sldId id="257" r:id="rId5"/>
    <p:sldId id="259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0"/>
    <p:restoredTop sz="94631"/>
  </p:normalViewPr>
  <p:slideViewPr>
    <p:cSldViewPr snapToGrid="0" snapToObjects="1">
      <p:cViewPr varScale="1">
        <p:scale>
          <a:sx n="69" d="100"/>
          <a:sy n="69" d="100"/>
        </p:scale>
        <p:origin x="13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F7-09B0-524D-A1B6-EAEA1314F959}" type="datetimeFigureOut">
              <a:rPr lang="en-US" smtClean="0"/>
              <a:t>8/31/17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5A39-DF78-4B41-BEF3-3AAA727B8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F7-09B0-524D-A1B6-EAEA1314F959}" type="datetimeFigureOut">
              <a:rPr lang="en-US" smtClean="0"/>
              <a:t>8/31/17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5A39-DF78-4B41-BEF3-3AAA727B8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F7-09B0-524D-A1B6-EAEA1314F959}" type="datetimeFigureOut">
              <a:rPr lang="en-US" smtClean="0"/>
              <a:t>8/31/17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5A39-DF78-4B41-BEF3-3AAA727B8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F7-09B0-524D-A1B6-EAEA1314F959}" type="datetimeFigureOut">
              <a:rPr lang="en-US" smtClean="0"/>
              <a:t>8/31/17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5A39-DF78-4B41-BEF3-3AAA727B8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F7-09B0-524D-A1B6-EAEA1314F959}" type="datetimeFigureOut">
              <a:rPr lang="en-US" smtClean="0"/>
              <a:t>8/31/17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5A39-DF78-4B41-BEF3-3AAA727B8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F7-09B0-524D-A1B6-EAEA1314F959}" type="datetimeFigureOut">
              <a:rPr lang="en-US" smtClean="0"/>
              <a:t>8/31/17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5A39-DF78-4B41-BEF3-3AAA727B8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F7-09B0-524D-A1B6-EAEA1314F959}" type="datetimeFigureOut">
              <a:rPr lang="en-US" smtClean="0"/>
              <a:t>8/31/17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5A39-DF78-4B41-BEF3-3AAA727B8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F7-09B0-524D-A1B6-EAEA1314F959}" type="datetimeFigureOut">
              <a:rPr lang="en-US" smtClean="0"/>
              <a:t>8/31/17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5A39-DF78-4B41-BEF3-3AAA727B8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F7-09B0-524D-A1B6-EAEA1314F959}" type="datetimeFigureOut">
              <a:rPr lang="en-US" smtClean="0"/>
              <a:t>8/31/17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5A39-DF78-4B41-BEF3-3AAA727B8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F7-09B0-524D-A1B6-EAEA1314F959}" type="datetimeFigureOut">
              <a:rPr lang="en-US" smtClean="0"/>
              <a:t>8/31/17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5A39-DF78-4B41-BEF3-3AAA727B8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F7-09B0-524D-A1B6-EAEA1314F959}" type="datetimeFigureOut">
              <a:rPr lang="en-US" smtClean="0"/>
              <a:t>8/31/17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5A39-DF78-4B41-BEF3-3AAA727B8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9F2F7-09B0-524D-A1B6-EAEA1314F959}" type="datetimeFigureOut">
              <a:rPr lang="en-US" smtClean="0"/>
              <a:t>8/31/17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35A39-DF78-4B41-BEF3-3AAA727B8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6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614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1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326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41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391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19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0</Words>
  <Application>Microsoft Macintosh PowerPoint</Application>
  <PresentationFormat>Custom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Rhoda Toynbee</dc:creator>
  <cp:lastModifiedBy>Rhoda Toynbee</cp:lastModifiedBy>
  <cp:revision>1</cp:revision>
  <dcterms:created xsi:type="dcterms:W3CDTF">2017-08-31T17:02:55Z</dcterms:created>
  <dcterms:modified xsi:type="dcterms:W3CDTF">2017-08-31T17:06:18Z</dcterms:modified>
</cp:coreProperties>
</file>